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571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1C8EA-9667-497C-943F-78A103E590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4DD17D-834C-454C-8072-A4E410F452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560AD-48D4-4EA3-BD47-846FA2AE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05F27F-71F3-4A33-8E51-2A3BA4FF5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BB3F8-2320-4B6B-8B44-4AEACA65F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559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8E3D3-8DD5-4E1C-92E4-85063B808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217955-6B77-45F4-98E2-957181488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F4C94-159C-4299-A001-FF63851F3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902B2E-C855-47FF-BE05-F0AFE81F1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57628-D7DA-4719-ADB0-084EB28FF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3565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89C6D8-69B9-498E-BFAF-67168ED379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DE0B2E-A85F-4E08-B223-BAB22557F0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9C1616-8C88-41CD-8583-B2055D4C6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B9F20-9393-43FB-9584-E9BDBC91F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9AB13-AF69-45F4-AF3E-F457EA9B3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3832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5D922-21BA-4054-8145-BD315FAED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6ED60-735E-42D5-8DF6-185299FDF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A3976-2B3E-4875-83A0-F9006C7C6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42899-CF96-4253-AB2D-8E904C744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8FE87-B2F1-4B3B-B725-94E6CA60D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288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E0EEB-86FA-4B76-BF62-DFFB0D207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18743-F3E0-4FE4-B8BB-EC1E870CBC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EF7D2-EBB7-4476-A2A1-2ED4DD278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AD079-897D-4C24-A478-D0801AB1C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8D7F8-09F4-4644-A712-8EA63839E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5301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C0731-C830-44E0-8321-F883F26A6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069EC-4224-4DAC-8E25-FD1C3610CF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7589E-1E09-47EB-B1AA-5BDA7F0A1E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F11D1F-58B2-4A74-A11A-75E4B1FA9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6F1297-5C40-4B6C-96D0-5EB48F3C1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E362B-58F6-4637-9A8A-DB1262DBC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1893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3F692-CA77-4032-8BC1-8483B003E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4809C-ECFB-4E67-9BEE-C910F21C20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51431B-2A6E-4BBF-BAA9-F8DBA556E4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5BB72F-72F5-47A1-9E6C-6D7C447625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D5AEDA-0472-44D2-8798-57D5587144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99B07E-6403-4F53-B276-4828D451E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60872C-6A68-4CA7-91B0-A43F1F0EE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ECB865-671C-4E36-AD3B-AA8CAFDD8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6840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4ABFF-1A6B-41FE-BA2A-04921C1D8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D383E-98AC-4517-991F-344046F1E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9070DD-7630-48A2-BCEA-E528BDF5C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EE86A8-44C6-4302-8810-2C3AEF429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5621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8A7AE4-C81E-4EE3-A470-E8CE9AB69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119D67-74D9-426D-9F36-412DBEDE0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0C56CC-0193-4ABC-A19C-870AD5B89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7039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4F8DC-02D5-4421-9F11-08007771A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EA47B-44AE-4444-BF1A-5703A21FD1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32BEC5-11DB-4BD9-9C93-06B297238D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2BB951-B9AC-445E-8FD0-12FBF3EC6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EF57DD-E601-48D2-8697-307791104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B5EF8-6477-490D-A742-65FADA4A7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0016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87AB7-A63C-4CA9-8839-F015FB872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D1D4F3-D997-4916-90BE-27E44D24D9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6C7A09-05D2-43B5-9014-F78EEC626B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1FB632-28B2-4A75-B2E3-F6CD8D7D3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69A55-311F-43B2-B74C-46E643FF1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09D72-5B51-41E2-9673-5861CB79E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1990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59A5A5-6A43-4C31-84E4-FE976C0CB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022A5E-3F08-4E39-8982-61DF8CA8A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5E2CA-3498-43E9-B8EB-834BB1D606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65027-4DA5-4CF6-A0C4-792ECDB439A5}" type="datetimeFigureOut">
              <a:rPr lang="de-DE" smtClean="0"/>
              <a:t>15.01.2021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1E052-741B-4069-A0AA-E60D3610B7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F76E1-A8E3-4C17-8CD8-AD074EF2C7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7AB7D6-73A4-46D1-B137-275362F72AF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611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C52C9-685C-4E6F-AFDC-483229A803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stratified sampling is superior</a:t>
            </a: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A39153-29D6-464D-8735-17F9658B8E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068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956E3-D6DB-41DD-A347-33A35F474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Stratified is better than regular sampling</a:t>
            </a:r>
            <a:endParaRPr lang="de-D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B4D333C-6913-425E-8E11-BCEC9CD4A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327"/>
            <a:ext cx="10515600" cy="149946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On the left the “original image” is shown with many samples.</a:t>
            </a:r>
          </a:p>
          <a:p>
            <a:r>
              <a:rPr lang="en-US" dirty="0"/>
              <a:t>In the center the image with one regular sample is shown, on the right it is shown with  stratified sampling.</a:t>
            </a:r>
          </a:p>
          <a:p>
            <a:r>
              <a:rPr lang="en-US" dirty="0"/>
              <a:t>As can be seen the regular sampling produces a lot of aliasing, which is not the case for stratified sampling.</a:t>
            </a:r>
            <a:endParaRPr lang="de-D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A16F2D-705F-4AE1-9604-EBD88CCBA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05" y="3166952"/>
            <a:ext cx="3691505" cy="36676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49B7E4-D27E-4853-A68A-0ED169EB5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796" y="3160930"/>
            <a:ext cx="3691505" cy="36736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A175553-A34F-42F6-8664-68C4E39A25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4479" y="3160930"/>
            <a:ext cx="3772520" cy="369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141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956E3-D6DB-41DD-A347-33A35F474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Stratified is better than regular sampling</a:t>
            </a:r>
            <a:endParaRPr lang="de-D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B4D333C-6913-425E-8E11-BCEC9CD4A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327"/>
            <a:ext cx="10515600" cy="1499466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On the left the “original image” is shown with many samples.</a:t>
            </a:r>
          </a:p>
          <a:p>
            <a:r>
              <a:rPr lang="en-US" dirty="0"/>
              <a:t>In the center the image with one regular sample is shown, on the right it is shown with  stratified sampling.</a:t>
            </a:r>
          </a:p>
          <a:p>
            <a:r>
              <a:rPr lang="en-US" dirty="0"/>
              <a:t>As can be seen the regular sampling produces a lot of aliasing, which is not the case for stratified sampling.</a:t>
            </a:r>
            <a:endParaRPr lang="de-DE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5A16F2D-705F-4AE1-9604-EBD88CCBAB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705" y="3166952"/>
            <a:ext cx="3691505" cy="36676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49B7E4-D27E-4853-A68A-0ED169EB5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796" y="3160930"/>
            <a:ext cx="3691505" cy="36736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A175553-A34F-42F6-8664-68C4E39A25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4479" y="3160930"/>
            <a:ext cx="3772520" cy="36970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22780FC-838C-43BD-9FA0-86BF06F7BC95}"/>
              </a:ext>
            </a:extLst>
          </p:cNvPr>
          <p:cNvSpPr/>
          <p:nvPr/>
        </p:nvSpPr>
        <p:spPr>
          <a:xfrm>
            <a:off x="4213913" y="5659049"/>
            <a:ext cx="1272487" cy="12596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DA6AD1-3428-4B74-9F28-AD5ACB603E3D}"/>
              </a:ext>
            </a:extLst>
          </p:cNvPr>
          <p:cNvSpPr txBox="1"/>
          <p:nvPr/>
        </p:nvSpPr>
        <p:spPr>
          <a:xfrm>
            <a:off x="4452039" y="5293246"/>
            <a:ext cx="930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Aliasing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D97175-FFA4-4491-837D-D74051BBF4B6}"/>
              </a:ext>
            </a:extLst>
          </p:cNvPr>
          <p:cNvSpPr/>
          <p:nvPr/>
        </p:nvSpPr>
        <p:spPr>
          <a:xfrm>
            <a:off x="8086790" y="5655520"/>
            <a:ext cx="1272487" cy="1259698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4FD642-A520-4DE0-8918-A63AA668E210}"/>
              </a:ext>
            </a:extLst>
          </p:cNvPr>
          <p:cNvSpPr txBox="1"/>
          <p:nvPr/>
        </p:nvSpPr>
        <p:spPr>
          <a:xfrm>
            <a:off x="8049222" y="5278472"/>
            <a:ext cx="1258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No Aliasing</a:t>
            </a:r>
            <a:endParaRPr lang="de-DE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132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10EB8-B0E8-498E-A540-B4A6D0DC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Stratified is better than random sampling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AAC1E-C689-4A51-BEC5-31A3C02C0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777"/>
            <a:ext cx="10515600" cy="176154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On the left the “original image” is shown with many samples.</a:t>
            </a:r>
          </a:p>
          <a:p>
            <a:r>
              <a:rPr lang="en-US" dirty="0"/>
              <a:t>In the center the image with 16 random samples is shown, on the right it is shown with 16 stratified samples.</a:t>
            </a:r>
          </a:p>
          <a:p>
            <a:r>
              <a:rPr lang="de-DE" dirty="0"/>
              <a:t>As </a:t>
            </a:r>
            <a:r>
              <a:rPr lang="de-DE" dirty="0" err="1"/>
              <a:t>can</a:t>
            </a:r>
            <a:r>
              <a:rPr lang="de-DE" dirty="0"/>
              <a:t> 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seen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sampling</a:t>
            </a:r>
            <a:r>
              <a:rPr lang="de-DE" dirty="0"/>
              <a:t> </a:t>
            </a:r>
            <a:r>
              <a:rPr lang="de-DE" dirty="0" err="1"/>
              <a:t>produces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stratified</a:t>
            </a:r>
            <a:r>
              <a:rPr lang="de-DE" dirty="0"/>
              <a:t> </a:t>
            </a:r>
            <a:r>
              <a:rPr lang="de-DE" dirty="0" err="1"/>
              <a:t>sampling</a:t>
            </a:r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FD5194-01C2-4F7E-A47B-4138A2F1E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79" y="3190350"/>
            <a:ext cx="3691505" cy="3667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33A6B5-B1A7-4090-983C-ED4004BEA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488" y="3184328"/>
            <a:ext cx="3700477" cy="36676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604D30-6E43-4AD6-8A55-9077433FEB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4182" y="3184327"/>
            <a:ext cx="3685584" cy="366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69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10EB8-B0E8-498E-A540-B4A6D0DCD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Stratified is better than random sampling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EAAC1E-C689-4A51-BEC5-31A3C02C0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2777"/>
            <a:ext cx="10515600" cy="176154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On the left the “original image” is shown with many samples.</a:t>
            </a:r>
          </a:p>
          <a:p>
            <a:r>
              <a:rPr lang="en-US" dirty="0"/>
              <a:t>In the center the image with 16 random samples is shown, on the right it is shown with 16 stratified samples.</a:t>
            </a:r>
          </a:p>
          <a:p>
            <a:r>
              <a:rPr lang="de-DE" dirty="0"/>
              <a:t>As </a:t>
            </a:r>
            <a:r>
              <a:rPr lang="de-DE" dirty="0" err="1"/>
              <a:t>can</a:t>
            </a:r>
            <a:r>
              <a:rPr lang="de-DE" dirty="0"/>
              <a:t> 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seen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random</a:t>
            </a:r>
            <a:r>
              <a:rPr lang="de-DE" dirty="0"/>
              <a:t> </a:t>
            </a:r>
            <a:r>
              <a:rPr lang="de-DE" dirty="0" err="1"/>
              <a:t>sampling</a:t>
            </a:r>
            <a:r>
              <a:rPr lang="de-DE" dirty="0"/>
              <a:t> </a:t>
            </a:r>
            <a:r>
              <a:rPr lang="de-DE" dirty="0" err="1"/>
              <a:t>produces</a:t>
            </a:r>
            <a:r>
              <a:rPr lang="de-DE" dirty="0"/>
              <a:t> </a:t>
            </a:r>
            <a:r>
              <a:rPr lang="de-DE" dirty="0" err="1"/>
              <a:t>much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noise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stratified</a:t>
            </a:r>
            <a:r>
              <a:rPr lang="de-DE" dirty="0"/>
              <a:t> </a:t>
            </a:r>
            <a:r>
              <a:rPr lang="de-DE" dirty="0" err="1"/>
              <a:t>sampling</a:t>
            </a:r>
            <a:endParaRPr lang="de-D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FD5194-01C2-4F7E-A47B-4138A2F1E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579" y="3190350"/>
            <a:ext cx="3691505" cy="36676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33A6B5-B1A7-4090-983C-ED4004BEA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488" y="3184328"/>
            <a:ext cx="3700477" cy="36676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F604D30-6E43-4AD6-8A55-9077433FEB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4182" y="3184327"/>
            <a:ext cx="3685584" cy="366764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83AC75B-7BCE-466E-B76C-2CEA11D14830}"/>
              </a:ext>
            </a:extLst>
          </p:cNvPr>
          <p:cNvSpPr/>
          <p:nvPr/>
        </p:nvSpPr>
        <p:spPr>
          <a:xfrm>
            <a:off x="4751043" y="5043768"/>
            <a:ext cx="1272487" cy="125969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CCBCCA5-48F0-445D-82CE-D96646B3F81B}"/>
              </a:ext>
            </a:extLst>
          </p:cNvPr>
          <p:cNvSpPr txBox="1"/>
          <p:nvPr/>
        </p:nvSpPr>
        <p:spPr>
          <a:xfrm>
            <a:off x="4989169" y="4677965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Noise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387140B-5246-42C6-810F-E6C64ACB1901}"/>
              </a:ext>
            </a:extLst>
          </p:cNvPr>
          <p:cNvSpPr/>
          <p:nvPr/>
        </p:nvSpPr>
        <p:spPr>
          <a:xfrm>
            <a:off x="8841034" y="5055013"/>
            <a:ext cx="1272487" cy="1259698"/>
          </a:xfrm>
          <a:prstGeom prst="rect">
            <a:avLst/>
          </a:prstGeom>
          <a:noFill/>
          <a:ln w="571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2749C0-D07D-43E2-B8F3-0DC7093361FF}"/>
              </a:ext>
            </a:extLst>
          </p:cNvPr>
          <p:cNvSpPr txBox="1"/>
          <p:nvPr/>
        </p:nvSpPr>
        <p:spPr>
          <a:xfrm>
            <a:off x="8803466" y="4677965"/>
            <a:ext cx="10518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</a:rPr>
              <a:t>No Noise</a:t>
            </a:r>
            <a:endParaRPr lang="de-DE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941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Why stratified sampling is superior</vt:lpstr>
      <vt:lpstr>Stratified is better than regular sampling</vt:lpstr>
      <vt:lpstr>Stratified is better than regular sampling</vt:lpstr>
      <vt:lpstr>Stratified is better than random sampling</vt:lpstr>
      <vt:lpstr>Stratified is better than random sampling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stratified sampling is superior</dc:title>
  <dc:creator>eisbaer</dc:creator>
  <cp:lastModifiedBy>eisbaer</cp:lastModifiedBy>
  <cp:revision>6</cp:revision>
  <dcterms:created xsi:type="dcterms:W3CDTF">2021-01-15T17:06:50Z</dcterms:created>
  <dcterms:modified xsi:type="dcterms:W3CDTF">2021-01-15T17:24:00Z</dcterms:modified>
</cp:coreProperties>
</file>

<file path=docProps/thumbnail.jpeg>
</file>